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3679FC-4BA8-4C21-8115-0F82567D045C}" type="datetimeFigureOut">
              <a:rPr lang="nl-NL" smtClean="0"/>
              <a:t>18-5-2014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8CF025-C195-4D75-9E7D-18B866624E34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Samengestelde eenheden omrekenen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3F – Meten en meetkunde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51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Coca Cola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nl-NL" i="1" dirty="0" smtClean="0"/>
              <a:t>In een liter Coca-Cola zit 107 gram suiker. Hoeveel procent suiker zit er in Coca-Cola?</a:t>
            </a:r>
          </a:p>
          <a:p>
            <a:pPr marL="0" indent="0">
              <a:buNone/>
            </a:pPr>
            <a:r>
              <a:rPr lang="nl-NL" dirty="0" smtClean="0"/>
              <a:t>Hint: één liter Coca-Cola weegt één kilo.</a:t>
            </a:r>
          </a:p>
          <a:p>
            <a:pPr marL="0" indent="0">
              <a:buNone/>
            </a:pPr>
            <a:r>
              <a:rPr lang="nl-NL" dirty="0" smtClean="0"/>
              <a:t>Geeft deze hint je een oplossingsrichting?</a:t>
            </a:r>
          </a:p>
          <a:p>
            <a:pPr marL="0" indent="0">
              <a:buNone/>
            </a:pPr>
            <a:r>
              <a:rPr lang="nl-NL" dirty="0" smtClean="0"/>
              <a:t>1- berekenen hoeveel suiker in een liter zit</a:t>
            </a:r>
          </a:p>
          <a:p>
            <a:pPr marL="0" indent="0">
              <a:buNone/>
            </a:pPr>
            <a:r>
              <a:rPr lang="nl-NL" dirty="0" smtClean="0"/>
              <a:t>2- h</a:t>
            </a:r>
            <a:r>
              <a:rPr lang="nl-NL" dirty="0" smtClean="0"/>
              <a:t>et percentage uitrekenen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101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Coca Cola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l-NL" i="1" dirty="0" smtClean="0"/>
                  <a:t>In een liter Coca-Cola zit 107 gram suiker. Hoeveel procent suiker zit er in Coca-Cola?</a:t>
                </a:r>
              </a:p>
              <a:p>
                <a:pPr marL="0" indent="0">
                  <a:buNone/>
                </a:pPr>
                <a:r>
                  <a:rPr lang="nl-NL" dirty="0" smtClean="0"/>
                  <a:t>In 1 liter Coca-Cola zit: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107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r>
                  <a:rPr lang="nl-NL" dirty="0" smtClean="0"/>
                  <a:t> gram = 10,7 %</a:t>
                </a:r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  <a:blipFill rotWithShape="1">
                <a:blip r:embed="rId2"/>
                <a:stretch>
                  <a:fillRect l="-1791" t="-17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303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nl-NL" i="1" dirty="0" smtClean="0"/>
              <a:t>Een mol begint bij de doelpaal en hij graaft zich naar de andere kant. </a:t>
            </a:r>
          </a:p>
          <a:p>
            <a:pPr marL="82296" indent="0">
              <a:buNone/>
            </a:pPr>
            <a:r>
              <a:rPr lang="nl-NL" i="1" dirty="0" smtClean="0"/>
              <a:t>Op volle snelheid graaft een mol 14 m/uur.</a:t>
            </a:r>
          </a:p>
          <a:p>
            <a:pPr marL="82296" indent="0">
              <a:buNone/>
            </a:pPr>
            <a:r>
              <a:rPr lang="nl-NL" i="1" dirty="0" smtClean="0"/>
              <a:t>Hoeveel minuten graaft een mol voordat hij aan de overkant is? </a:t>
            </a:r>
          </a:p>
          <a:p>
            <a:pPr marL="82296" indent="0">
              <a:buNone/>
            </a:pPr>
            <a:r>
              <a:rPr lang="nl-NL" dirty="0" smtClean="0"/>
              <a:t>Een voetbalveld is 95 m. lang.</a:t>
            </a:r>
          </a:p>
          <a:p>
            <a:pPr marL="82296" indent="0">
              <a:buNone/>
            </a:pPr>
            <a:r>
              <a:rPr lang="nl-NL" dirty="0" smtClean="0"/>
              <a:t>In welke eenheid moet het antwoord?</a:t>
            </a:r>
          </a:p>
          <a:p>
            <a:pPr marL="82296" indent="0">
              <a:buNone/>
            </a:pPr>
            <a:r>
              <a:rPr lang="nl-NL" dirty="0" smtClean="0"/>
              <a:t>minuten!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468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mol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nl-NL" i="1" dirty="0" smtClean="0"/>
                  <a:t>Een mol begint bij de doelpaal en hij graaft zich naar de andere kant. </a:t>
                </a:r>
              </a:p>
              <a:p>
                <a:pPr marL="82296" indent="0">
                  <a:buNone/>
                </a:pPr>
                <a:r>
                  <a:rPr lang="nl-NL" i="1" dirty="0"/>
                  <a:t>Op volle snelheid graaft een mol 14 m/uur.</a:t>
                </a:r>
              </a:p>
              <a:p>
                <a:pPr marL="82296" indent="0">
                  <a:buNone/>
                </a:pPr>
                <a:r>
                  <a:rPr lang="nl-NL" i="1" dirty="0"/>
                  <a:t>Hoeveel minuten graaft een mol voordat hij aan de overkant is? 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95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nl-NL" dirty="0" smtClean="0"/>
                  <a:t> x 60 = 407 minuten</a:t>
                </a: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49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192</Words>
  <Application>Microsoft Office PowerPoint</Application>
  <PresentationFormat>Diavoorstelling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Zonnewende</vt:lpstr>
      <vt:lpstr>Samengestelde eenheden omrekenen</vt:lpstr>
      <vt:lpstr>Coca Cola</vt:lpstr>
      <vt:lpstr>Coca Cola</vt:lpstr>
      <vt:lpstr>De mol</vt:lpstr>
      <vt:lpstr>de mol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Walther Hensen</dc:creator>
  <cp:lastModifiedBy>Walther Hensen</cp:lastModifiedBy>
  <cp:revision>6</cp:revision>
  <dcterms:created xsi:type="dcterms:W3CDTF">2014-05-18T20:28:06Z</dcterms:created>
  <dcterms:modified xsi:type="dcterms:W3CDTF">2014-05-18T21:12:53Z</dcterms:modified>
</cp:coreProperties>
</file>